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4"/>
  </p:notesMasterIdLst>
  <p:sldIdLst>
    <p:sldId id="272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798C4-E582-4C3A-B901-0899799A290A}" type="datetimeFigureOut">
              <a:rPr lang="en-IN" smtClean="0"/>
              <a:t>24-08-2022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D5C26-EBE8-4E98-9DC4-65D9B32767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2382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3" name="Google Shape;18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Department of ABCXYZ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54476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57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02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10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6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642249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94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748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187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05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073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724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61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576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524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29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99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3BAC8-67A0-4638-A444-48B9655B8DA2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71A5C54-2A16-4004-8751-9DD8AAA02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451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Virtual_reality" TargetMode="External"/><Relationship Id="rId3" Type="http://schemas.openxmlformats.org/officeDocument/2006/relationships/hyperlink" Target="https://en.wikipedia.org/wiki/Game_engine" TargetMode="External"/><Relationship Id="rId7" Type="http://schemas.openxmlformats.org/officeDocument/2006/relationships/hyperlink" Target="https://en.wikipedia.org/wiki/Video_game_console" TargetMode="External"/><Relationship Id="rId2" Type="http://schemas.openxmlformats.org/officeDocument/2006/relationships/hyperlink" Target="https://en.wikipedia.org/wiki/Cross-platfor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Mobile_phone" TargetMode="External"/><Relationship Id="rId11" Type="http://schemas.openxmlformats.org/officeDocument/2006/relationships/hyperlink" Target="https://en.wikipedia.org/wiki/Indie_game" TargetMode="External"/><Relationship Id="rId5" Type="http://schemas.openxmlformats.org/officeDocument/2006/relationships/hyperlink" Target="https://en.wikipedia.org/wiki/Desktop_computer" TargetMode="External"/><Relationship Id="rId10" Type="http://schemas.openxmlformats.org/officeDocument/2006/relationships/hyperlink" Target="https://en.wikipedia.org/wiki/Android_(operating_system)" TargetMode="External"/><Relationship Id="rId4" Type="http://schemas.openxmlformats.org/officeDocument/2006/relationships/hyperlink" Target="https://en.wikipedia.org/wiki/Unity_Technologies" TargetMode="External"/><Relationship Id="rId9" Type="http://schemas.openxmlformats.org/officeDocument/2006/relationships/hyperlink" Target="https://en.wikipedia.org/wiki/IO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nity3d.com/Manual/ImportingAssets.html" TargetMode="External"/><Relationship Id="rId2" Type="http://schemas.openxmlformats.org/officeDocument/2006/relationships/hyperlink" Target="https://docs.unity3d.com/Manual/comp-ManagerGroup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unity3d.com/Manual/SupportingPresets.html" TargetMode="External"/><Relationship Id="rId4" Type="http://schemas.openxmlformats.org/officeDocument/2006/relationships/hyperlink" Target="https://docs.unity3d.com/Manual/class-PresetManager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>
            <a:spLocks noGrp="1"/>
          </p:cNvSpPr>
          <p:nvPr>
            <p:ph type="subTitle" idx="4294967295"/>
          </p:nvPr>
        </p:nvSpPr>
        <p:spPr>
          <a:xfrm>
            <a:off x="1524000" y="1357313"/>
            <a:ext cx="3557588" cy="1701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/>
          <a:p>
            <a:pPr marL="0" indent="0" algn="ctr">
              <a:spcBef>
                <a:spcPts val="0"/>
              </a:spcBef>
              <a:buClr>
                <a:srgbClr val="C00000"/>
              </a:buClr>
              <a:buSzPts val="3200"/>
              <a:buNone/>
            </a:pPr>
            <a:endParaRPr sz="675" b="1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30" descr="16-JU-Building.png"/>
          <p:cNvPicPr preferRelativeResize="0"/>
          <p:nvPr/>
        </p:nvPicPr>
        <p:blipFill rotWithShape="1">
          <a:blip r:embed="rId3" cstate="print">
            <a:alphaModFix/>
          </a:blip>
          <a:srcRect b="15539"/>
          <a:stretch/>
        </p:blipFill>
        <p:spPr>
          <a:xfrm>
            <a:off x="88490" y="3119579"/>
            <a:ext cx="11916697" cy="373842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0"/>
          <p:cNvSpPr txBox="1"/>
          <p:nvPr/>
        </p:nvSpPr>
        <p:spPr>
          <a:xfrm>
            <a:off x="7162799" y="2057400"/>
            <a:ext cx="3037655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PRESENTED BY:</a:t>
            </a:r>
          </a:p>
          <a:p>
            <a:endParaRPr dirty="0"/>
          </a:p>
          <a:p>
            <a:r>
              <a:rPr lang="en-US" dirty="0">
                <a:solidFill>
                  <a:schemeClr val="dk1"/>
                </a:solidFill>
              </a:rPr>
              <a:t>Name: </a:t>
            </a:r>
            <a:r>
              <a:rPr lang="en-US" dirty="0" err="1">
                <a:solidFill>
                  <a:schemeClr val="dk1"/>
                </a:solidFill>
              </a:rPr>
              <a:t>Prakhar</a:t>
            </a:r>
            <a:r>
              <a:rPr lang="en-US" dirty="0">
                <a:solidFill>
                  <a:schemeClr val="dk1"/>
                </a:solidFill>
              </a:rPr>
              <a:t>  </a:t>
            </a:r>
            <a:r>
              <a:rPr lang="en-US" dirty="0" err="1">
                <a:solidFill>
                  <a:schemeClr val="dk1"/>
                </a:solidFill>
              </a:rPr>
              <a:t>Saxena</a:t>
            </a:r>
            <a:endParaRPr dirty="0"/>
          </a:p>
          <a:p>
            <a:r>
              <a:rPr lang="en-US" dirty="0">
                <a:solidFill>
                  <a:schemeClr val="dk1"/>
                </a:solidFill>
              </a:rPr>
              <a:t>           Yuvraj Singh</a:t>
            </a:r>
          </a:p>
          <a:p>
            <a:r>
              <a:rPr lang="en-US" dirty="0">
                <a:solidFill>
                  <a:schemeClr val="dk1"/>
                </a:solidFill>
              </a:rPr>
              <a:t>           </a:t>
            </a:r>
            <a:r>
              <a:rPr lang="en-US" dirty="0" err="1">
                <a:solidFill>
                  <a:schemeClr val="dk1"/>
                </a:solidFill>
              </a:rPr>
              <a:t>Maha</a:t>
            </a:r>
            <a:r>
              <a:rPr lang="en-US" dirty="0">
                <a:solidFill>
                  <a:schemeClr val="dk1"/>
                </a:solidFill>
              </a:rPr>
              <a:t> Aryaman Singh</a:t>
            </a:r>
            <a:endParaRPr dirty="0"/>
          </a:p>
        </p:txBody>
      </p:sp>
      <p:sp>
        <p:nvSpPr>
          <p:cNvPr id="6" name="TextBox 5"/>
          <p:cNvSpPr txBox="1"/>
          <p:nvPr/>
        </p:nvSpPr>
        <p:spPr>
          <a:xfrm>
            <a:off x="1991545" y="2060848"/>
            <a:ext cx="33938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b="1" dirty="0">
                <a:solidFill>
                  <a:srgbClr val="C00000"/>
                </a:solidFill>
              </a:rPr>
              <a:t>GUIDED BY :</a:t>
            </a:r>
          </a:p>
          <a:p>
            <a:pPr lvl="0"/>
            <a:endParaRPr lang="en-US" dirty="0"/>
          </a:p>
          <a:p>
            <a:pPr lvl="0"/>
            <a:r>
              <a:rPr lang="en-US" dirty="0">
                <a:solidFill>
                  <a:schemeClr val="dk1"/>
                </a:solidFill>
              </a:rPr>
              <a:t>Name:  Mr. Harshit Sharma</a:t>
            </a:r>
            <a:endParaRPr lang="en-US" dirty="0"/>
          </a:p>
          <a:p>
            <a:pPr lvl="0"/>
            <a:r>
              <a:rPr lang="en-US" dirty="0">
                <a:solidFill>
                  <a:schemeClr val="dk1"/>
                </a:solidFill>
              </a:rPr>
              <a:t>Designation:  Assistant Professor(IT&amp;CA)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 l="19113" t="8462" r="4434" b="78653"/>
          <a:stretch>
            <a:fillRect/>
          </a:stretch>
        </p:blipFill>
        <p:spPr bwMode="auto">
          <a:xfrm>
            <a:off x="1543665" y="68463"/>
            <a:ext cx="9090664" cy="1153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2514600" y="3429001"/>
            <a:ext cx="655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solidFill>
                  <a:srgbClr val="FF0000"/>
                </a:solidFill>
                <a:cs typeface="Calibri"/>
              </a:rPr>
              <a:t>“RoadRash-3”</a:t>
            </a:r>
          </a:p>
        </p:txBody>
      </p:sp>
    </p:spTree>
    <p:extLst>
      <p:ext uri="{BB962C8B-B14F-4D97-AF65-F5344CB8AC3E}">
        <p14:creationId xmlns:p14="http://schemas.microsoft.com/office/powerpoint/2010/main" val="152182671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2828178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Buildings and terrain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3293883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2234966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 Engine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Unity</a:t>
            </a:r>
            <a:r>
              <a:rPr lang="en-US" dirty="0"/>
              <a:t> is a </a:t>
            </a:r>
            <a:r>
              <a:rPr lang="en-US" dirty="0">
                <a:hlinkClick r:id="rId2" tooltip="Cross-platform"/>
              </a:rPr>
              <a:t>cross-platform</a:t>
            </a:r>
            <a:r>
              <a:rPr lang="en-US" dirty="0"/>
              <a:t> </a:t>
            </a:r>
            <a:r>
              <a:rPr lang="en-US" dirty="0">
                <a:hlinkClick r:id="rId3" tooltip="Game engine"/>
              </a:rPr>
              <a:t>game engine</a:t>
            </a:r>
            <a:r>
              <a:rPr lang="en-US" dirty="0"/>
              <a:t> developed by </a:t>
            </a:r>
            <a:r>
              <a:rPr lang="en-US" u="sng" dirty="0">
                <a:hlinkClick r:id="rId4"/>
              </a:rPr>
              <a:t>Unity Technologies</a:t>
            </a:r>
            <a:endParaRPr lang="en-US" u="sng" dirty="0"/>
          </a:p>
          <a:p>
            <a:r>
              <a:rPr lang="en-US" dirty="0"/>
              <a:t>The engine has since been gradually extended to support a variety of </a:t>
            </a:r>
            <a:r>
              <a:rPr lang="en-US" dirty="0">
                <a:hlinkClick r:id="rId5" tooltip="Desktop computer"/>
              </a:rPr>
              <a:t>desktop</a:t>
            </a:r>
            <a:r>
              <a:rPr lang="en-US" dirty="0"/>
              <a:t>, </a:t>
            </a:r>
            <a:r>
              <a:rPr lang="en-US" dirty="0">
                <a:hlinkClick r:id="rId6" tooltip="Mobile phone"/>
              </a:rPr>
              <a:t>mobile</a:t>
            </a:r>
            <a:r>
              <a:rPr lang="en-US" dirty="0"/>
              <a:t>, </a:t>
            </a:r>
            <a:r>
              <a:rPr lang="en-US" dirty="0">
                <a:hlinkClick r:id="rId7" tooltip="Video game console"/>
              </a:rPr>
              <a:t>console</a:t>
            </a:r>
            <a:r>
              <a:rPr lang="en-US" dirty="0"/>
              <a:t> and </a:t>
            </a:r>
            <a:r>
              <a:rPr lang="en-US" dirty="0">
                <a:hlinkClick r:id="rId8" tooltip="Virtual reality"/>
              </a:rPr>
              <a:t>virtual reality</a:t>
            </a:r>
            <a:r>
              <a:rPr lang="en-US" dirty="0"/>
              <a:t> platforms</a:t>
            </a:r>
          </a:p>
          <a:p>
            <a:r>
              <a:rPr lang="en-US" dirty="0"/>
              <a:t>It is particularly popular for </a:t>
            </a:r>
            <a:r>
              <a:rPr lang="en-US" dirty="0">
                <a:hlinkClick r:id="rId9" tooltip="IOS"/>
              </a:rPr>
              <a:t>iOS</a:t>
            </a:r>
            <a:r>
              <a:rPr lang="en-US" dirty="0"/>
              <a:t> and </a:t>
            </a:r>
            <a:r>
              <a:rPr lang="en-US" dirty="0">
                <a:hlinkClick r:id="rId10" tooltip="Android (operating system)"/>
              </a:rPr>
              <a:t>Android</a:t>
            </a:r>
            <a:r>
              <a:rPr lang="en-US" dirty="0"/>
              <a:t> mobile game development and is considered easy to use for beginner developers and is popular for </a:t>
            </a:r>
            <a:r>
              <a:rPr lang="en-US" dirty="0">
                <a:hlinkClick r:id="rId11" tooltip="Indie game"/>
              </a:rPr>
              <a:t>indie game</a:t>
            </a:r>
            <a:r>
              <a:rPr lang="en-US" dirty="0"/>
              <a:t> development.</a:t>
            </a:r>
          </a:p>
        </p:txBody>
      </p:sp>
    </p:spTree>
    <p:extLst>
      <p:ext uri="{BB962C8B-B14F-4D97-AF65-F5344CB8AC3E}">
        <p14:creationId xmlns:p14="http://schemas.microsoft.com/office/powerpoint/2010/main" val="988301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 Assets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The Asset Store is home to thousands of free or affordably priced assets that save critical time and effort for Unity creators</a:t>
            </a:r>
          </a:p>
          <a:p>
            <a:r>
              <a:rPr lang="en-US" dirty="0"/>
              <a:t>Both Unity Technologies and members of the community create these Assets and publish them to the store.</a:t>
            </a:r>
          </a:p>
          <a:p>
            <a:r>
              <a:rPr lang="en-US" dirty="0"/>
              <a:t>There are various types of Assets in the store ranging from textures, animations and models to entire Project</a:t>
            </a:r>
          </a:p>
        </p:txBody>
      </p:sp>
    </p:spTree>
    <p:extLst>
      <p:ext uri="{BB962C8B-B14F-4D97-AF65-F5344CB8AC3E}">
        <p14:creationId xmlns:p14="http://schemas.microsoft.com/office/powerpoint/2010/main" val="17875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 Presets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Presets are assets that you can use to save and apply identical property settings across multiple components, assets, or </a:t>
            </a:r>
            <a:r>
              <a:rPr lang="en-US" u="sng" dirty="0">
                <a:hlinkClick r:id="rId2"/>
              </a:rPr>
              <a:t>Project Settings</a:t>
            </a:r>
            <a:r>
              <a:rPr lang="en-US" dirty="0"/>
              <a:t> windows.</a:t>
            </a:r>
          </a:p>
          <a:p>
            <a:r>
              <a:rPr lang="en-US" dirty="0"/>
              <a:t>You can also use Presets to specify default settings for new components and default </a:t>
            </a:r>
            <a:r>
              <a:rPr lang="en-US" u="sng" dirty="0">
                <a:hlinkClick r:id="rId3"/>
              </a:rPr>
              <a:t>import settings</a:t>
            </a:r>
            <a:r>
              <a:rPr lang="en-US" dirty="0"/>
              <a:t> for assets in the </a:t>
            </a:r>
            <a:r>
              <a:rPr lang="en-US" u="sng" dirty="0">
                <a:hlinkClick r:id="rId4"/>
              </a:rPr>
              <a:t>Preset Manager</a:t>
            </a:r>
            <a:r>
              <a:rPr lang="en-US" dirty="0"/>
              <a:t> The Preset Manager supports any importers, components, or scriptable objects you add to the Unity Editor.</a:t>
            </a:r>
          </a:p>
          <a:p>
            <a:r>
              <a:rPr lang="en-US" dirty="0"/>
              <a:t>You can only apply Presets in the Editor. Presets have no effect at runtime. You can use scripting to </a:t>
            </a:r>
            <a:r>
              <a:rPr lang="en-US" u="sng" dirty="0">
                <a:hlinkClick r:id="rId5"/>
              </a:rPr>
              <a:t>support presets</a:t>
            </a:r>
            <a:r>
              <a:rPr lang="en-US" dirty="0"/>
              <a:t> in your own </a:t>
            </a:r>
            <a:r>
              <a:rPr lang="en-US" dirty="0" err="1"/>
              <a:t>Monobehaviour</a:t>
            </a:r>
            <a:r>
              <a:rPr lang="en-US" dirty="0"/>
              <a:t>, </a:t>
            </a:r>
            <a:r>
              <a:rPr lang="en-US" dirty="0" err="1"/>
              <a:t>ScriptableObject</a:t>
            </a:r>
            <a:r>
              <a:rPr lang="en-US" dirty="0"/>
              <a:t> or </a:t>
            </a:r>
            <a:r>
              <a:rPr lang="en-US" dirty="0" err="1"/>
              <a:t>ScriptedImporter</a:t>
            </a:r>
            <a:r>
              <a:rPr lang="en-US" dirty="0"/>
              <a:t> classes.</a:t>
            </a:r>
          </a:p>
        </p:txBody>
      </p:sp>
    </p:spTree>
    <p:extLst>
      <p:ext uri="{BB962C8B-B14F-4D97-AF65-F5344CB8AC3E}">
        <p14:creationId xmlns:p14="http://schemas.microsoft.com/office/powerpoint/2010/main" val="1405885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 Scenes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Scenes are where you work with content in Unity.</a:t>
            </a:r>
          </a:p>
          <a:p>
            <a:r>
              <a:rPr lang="en-US" dirty="0"/>
              <a:t>They are assets that contain all or part of a game or application.</a:t>
            </a:r>
          </a:p>
          <a:p>
            <a:r>
              <a:rPr lang="en-US" dirty="0"/>
              <a:t>When you create a new project and open it for the first time, Unity opens a sample scene that contains only a </a:t>
            </a:r>
            <a:r>
              <a:rPr lang="en-US" b="1" dirty="0"/>
              <a:t>Camera</a:t>
            </a:r>
            <a:br>
              <a:rPr lang="en-US" dirty="0"/>
            </a:br>
            <a:r>
              <a:rPr lang="en-US" dirty="0"/>
              <a:t> and a Light.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649" y="3792079"/>
            <a:ext cx="4492038" cy="193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532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Unity 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Unity Hub is a management tool that allows you to manage all of your Unity projects and installations.</a:t>
            </a:r>
          </a:p>
          <a:p>
            <a:r>
              <a:rPr lang="en-US" dirty="0"/>
              <a:t>Use the Hub to manage multiple installations of the Unity Editor along with their associated components, create new Projects, and open existing Projects.</a:t>
            </a:r>
          </a:p>
        </p:txBody>
      </p:sp>
    </p:spTree>
    <p:extLst>
      <p:ext uri="{BB962C8B-B14F-4D97-AF65-F5344CB8AC3E}">
        <p14:creationId xmlns:p14="http://schemas.microsoft.com/office/powerpoint/2010/main" val="264122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a controller script for the movement of the car </a:t>
            </a:r>
          </a:p>
          <a:p>
            <a:r>
              <a:rPr lang="en-US" dirty="0"/>
              <a:t>Used a follow script for the camera to follow the car throughout the game</a:t>
            </a:r>
          </a:p>
          <a:p>
            <a:r>
              <a:rPr lang="en-US" dirty="0"/>
              <a:t>A path script for AI to follow some certain points.</a:t>
            </a:r>
          </a:p>
        </p:txBody>
      </p:sp>
    </p:spTree>
    <p:extLst>
      <p:ext uri="{BB962C8B-B14F-4D97-AF65-F5344CB8AC3E}">
        <p14:creationId xmlns:p14="http://schemas.microsoft.com/office/powerpoint/2010/main" val="4181851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Menu Screen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1280033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Game Scene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game scene contain all the presets and assets and scripts which are used to develop the graphics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755" y="3097030"/>
            <a:ext cx="5643593" cy="317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3067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</TotalTime>
  <Words>432</Words>
  <Application>Microsoft Office PowerPoint</Application>
  <PresentationFormat>Widescreen</PresentationFormat>
  <Paragraphs>41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Wingdings 3</vt:lpstr>
      <vt:lpstr>Facet</vt:lpstr>
      <vt:lpstr>PowerPoint Presentation</vt:lpstr>
      <vt:lpstr>Unity Engine</vt:lpstr>
      <vt:lpstr>Unity Assets Store</vt:lpstr>
      <vt:lpstr>Unity Presets</vt:lpstr>
      <vt:lpstr>Unity Scenes</vt:lpstr>
      <vt:lpstr>Unity Hub</vt:lpstr>
      <vt:lpstr>Scripts</vt:lpstr>
      <vt:lpstr>Menu Screen</vt:lpstr>
      <vt:lpstr>Main Game Scene</vt:lpstr>
      <vt:lpstr>Cars</vt:lpstr>
      <vt:lpstr>Buildings and terrain</vt:lpstr>
      <vt:lpstr>Full 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RoadRash3</dc:title>
  <dc:creator>Microsoft account</dc:creator>
  <cp:lastModifiedBy>swati_saxena1972@outlook.com</cp:lastModifiedBy>
  <cp:revision>4</cp:revision>
  <dcterms:created xsi:type="dcterms:W3CDTF">2022-08-24T05:51:36Z</dcterms:created>
  <dcterms:modified xsi:type="dcterms:W3CDTF">2022-08-24T08:39:27Z</dcterms:modified>
</cp:coreProperties>
</file>

<file path=docProps/thumbnail.jpeg>
</file>